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7"/>
  </p:notesMasterIdLst>
  <p:handoutMasterIdLst>
    <p:handoutMasterId r:id="rId48"/>
  </p:handoutMasterIdLst>
  <p:sldIdLst>
    <p:sldId id="1663" r:id="rId5"/>
    <p:sldId id="2076138193" r:id="rId6"/>
    <p:sldId id="2076138195" r:id="rId7"/>
    <p:sldId id="2076138197" r:id="rId8"/>
    <p:sldId id="2076138199" r:id="rId9"/>
    <p:sldId id="2076138201" r:id="rId10"/>
    <p:sldId id="2076138202" r:id="rId11"/>
    <p:sldId id="2076138203" r:id="rId12"/>
    <p:sldId id="2076138204" r:id="rId13"/>
    <p:sldId id="2076138205" r:id="rId14"/>
    <p:sldId id="2076138206" r:id="rId15"/>
    <p:sldId id="2076138209" r:id="rId16"/>
    <p:sldId id="2076138210" r:id="rId17"/>
    <p:sldId id="2076138211" r:id="rId18"/>
    <p:sldId id="1661" r:id="rId19"/>
    <p:sldId id="1720" r:id="rId20"/>
    <p:sldId id="2051" r:id="rId21"/>
    <p:sldId id="1660" r:id="rId22"/>
    <p:sldId id="1670" r:id="rId23"/>
    <p:sldId id="2076137992" r:id="rId24"/>
    <p:sldId id="2076137994" r:id="rId25"/>
    <p:sldId id="2076137993" r:id="rId26"/>
    <p:sldId id="1716" r:id="rId27"/>
    <p:sldId id="1524" r:id="rId28"/>
    <p:sldId id="2076138187" r:id="rId29"/>
    <p:sldId id="2076138188" r:id="rId30"/>
    <p:sldId id="2076138189" r:id="rId31"/>
    <p:sldId id="2076138190" r:id="rId32"/>
    <p:sldId id="2076138191" r:id="rId33"/>
    <p:sldId id="2076138192" r:id="rId34"/>
    <p:sldId id="2076138105" r:id="rId35"/>
    <p:sldId id="2046" r:id="rId36"/>
    <p:sldId id="1995" r:id="rId37"/>
    <p:sldId id="1994" r:id="rId38"/>
    <p:sldId id="2042" r:id="rId39"/>
    <p:sldId id="1941" r:id="rId40"/>
    <p:sldId id="1804" r:id="rId41"/>
    <p:sldId id="2076138002" r:id="rId42"/>
    <p:sldId id="1527" r:id="rId43"/>
    <p:sldId id="1529" r:id="rId44"/>
    <p:sldId id="1531" r:id="rId45"/>
    <p:sldId id="1532"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ldId id="1663"/>
            <p14:sldId id="2076138193"/>
            <p14:sldId id="2076138195"/>
            <p14:sldId id="2076138197"/>
            <p14:sldId id="2076138199"/>
            <p14:sldId id="2076138201"/>
            <p14:sldId id="2076138202"/>
            <p14:sldId id="2076138203"/>
            <p14:sldId id="2076138204"/>
            <p14:sldId id="2076138205"/>
            <p14:sldId id="2076138206"/>
            <p14:sldId id="2076138209"/>
            <p14:sldId id="2076138210"/>
            <p14:sldId id="2076138211"/>
          </p14:sldIdLst>
        </p14:section>
        <p14:section name="Content slides" id="{556C2B89-60C5-4AD6-B947-C9DA189F7A3B}">
          <p14:sldIdLst>
            <p14:sldId id="1661"/>
            <p14:sldId id="1720"/>
            <p14:sldId id="2051"/>
            <p14:sldId id="1660"/>
            <p14:sldId id="1670"/>
            <p14:sldId id="2076137992"/>
            <p14:sldId id="2076137994"/>
            <p14:sldId id="2076137993"/>
            <p14:sldId id="1716"/>
            <p14:sldId id="1524"/>
            <p14:sldId id="2076138187"/>
            <p14:sldId id="2076138188"/>
            <p14:sldId id="2076138189"/>
            <p14:sldId id="2076138190"/>
            <p14:sldId id="2076138191"/>
            <p14:sldId id="2076138192"/>
            <p14:sldId id="2076138105"/>
            <p14:sldId id="2046"/>
            <p14:sldId id="1995"/>
            <p14:sldId id="1994"/>
            <p14:sldId id="2042"/>
            <p14:sldId id="1941"/>
            <p14:sldId id="1804"/>
            <p14:sldId id="2076138002"/>
            <p14:sldId id="1527"/>
            <p14:sldId id="1529"/>
            <p14:sldId id="1531"/>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666666"/>
    <a:srgbClr val="000000"/>
    <a:srgbClr val="FFFFFF"/>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438" autoAdjust="0"/>
  </p:normalViewPr>
  <p:slideViewPr>
    <p:cSldViewPr snapToGrid="0">
      <p:cViewPr varScale="1">
        <p:scale>
          <a:sx n="109" d="100"/>
          <a:sy n="109" d="100"/>
        </p:scale>
        <p:origin x="354" y="102"/>
      </p:cViewPr>
      <p:guideLst/>
    </p:cSldViewPr>
  </p:slideViewPr>
  <p:outlineViewPr>
    <p:cViewPr>
      <p:scale>
        <a:sx n="33" d="100"/>
        <a:sy n="33" d="100"/>
      </p:scale>
      <p:origin x="0" y="-10926"/>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dy Patterson" userId="4fedd50b-8402-4cd0-8610-8ddae6ed2e68" providerId="ADAL" clId="{AA27DD0C-22E1-41C8-A202-493EA5E9519D}"/>
    <pc:docChg chg="delSld modSection">
      <pc:chgData name="Randy Patterson" userId="4fedd50b-8402-4cd0-8610-8ddae6ed2e68" providerId="ADAL" clId="{AA27DD0C-22E1-41C8-A202-493EA5E9519D}" dt="2022-02-10T19:20:06.303" v="0" actId="47"/>
      <pc:docMkLst>
        <pc:docMk/>
      </pc:docMkLst>
      <pc:sldChg chg="del">
        <pc:chgData name="Randy Patterson" userId="4fedd50b-8402-4cd0-8610-8ddae6ed2e68" providerId="ADAL" clId="{AA27DD0C-22E1-41C8-A202-493EA5E9519D}" dt="2022-02-10T19:20:06.303" v="0" actId="47"/>
        <pc:sldMkLst>
          <pc:docMk/>
          <pc:sldMk cId="2669305560" sldId="2076138207"/>
        </pc:sldMkLst>
      </pc:sldChg>
      <pc:sldChg chg="del">
        <pc:chgData name="Randy Patterson" userId="4fedd50b-8402-4cd0-8610-8ddae6ed2e68" providerId="ADAL" clId="{AA27DD0C-22E1-41C8-A202-493EA5E9519D}" dt="2022-02-10T19:20:06.303" v="0" actId="47"/>
        <pc:sldMkLst>
          <pc:docMk/>
          <pc:sldMk cId="1827871102" sldId="207613820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2/10/2022 2:06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2/10/2022 2:06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4592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10655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67002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98615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55387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2/10/2022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14919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2/10/2022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3479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2/10/2022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74254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2/10/2022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53882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565198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2/10/2022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4020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2/10/2022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542145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2/10/2022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41431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2/10/2022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4073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05905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2/10/2022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587141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2/10/2022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41338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2/10/2022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16269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33</a:t>
            </a:fld>
            <a:endParaRPr lang="en-US" dirty="0"/>
          </a:p>
        </p:txBody>
      </p:sp>
    </p:spTree>
    <p:extLst>
      <p:ext uri="{BB962C8B-B14F-4D97-AF65-F5344CB8AC3E}">
        <p14:creationId xmlns:p14="http://schemas.microsoft.com/office/powerpoint/2010/main" val="103154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83938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35</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2/10/2022 2:06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741036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792903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255619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2/10/2022 2:06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909154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81848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2/10/2022 2:06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2/10/2022 2:06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38498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63147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83041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67023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2/10/2022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90328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30.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xml"/><Relationship Id="rId5" Type="http://schemas.openxmlformats.org/officeDocument/2006/relationships/image" Target="../media/image34.jpg"/><Relationship Id="rId4" Type="http://schemas.openxmlformats.org/officeDocument/2006/relationships/image" Target="../media/image33.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7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339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60861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97864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2200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5986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8909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8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747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920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00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59991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9838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759219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4027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257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9816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20451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4864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03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5377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3843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248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66" r:id="rId5"/>
    <p:sldLayoutId id="2147485167" r:id="rId6"/>
    <p:sldLayoutId id="2147485168" r:id="rId7"/>
    <p:sldLayoutId id="2147485169" r:id="rId8"/>
    <p:sldLayoutId id="2147485170" r:id="rId9"/>
    <p:sldLayoutId id="2147485171" r:id="rId10"/>
    <p:sldLayoutId id="2147485172" r:id="rId11"/>
    <p:sldLayoutId id="2147485173" r:id="rId12"/>
    <p:sldLayoutId id="2147485174" r:id="rId13"/>
    <p:sldLayoutId id="2147485175" r:id="rId14"/>
    <p:sldLayoutId id="2147485178" r:id="rId15"/>
    <p:sldLayoutId id="2147485177" r:id="rId16"/>
    <p:sldLayoutId id="2147485179" r:id="rId17"/>
    <p:sldLayoutId id="2147485180" r:id="rId18"/>
    <p:sldLayoutId id="2147485181" r:id="rId19"/>
    <p:sldLayoutId id="2147485182" r:id="rId20"/>
    <p:sldLayoutId id="2147485183" r:id="rId21"/>
    <p:sldLayoutId id="2147485184" r:id="rId22"/>
    <p:sldLayoutId id="2147485185" r:id="rId23"/>
    <p:sldLayoutId id="2147485186" r:id="rId24"/>
    <p:sldLayoutId id="2147485187" r:id="rId25"/>
    <p:sldLayoutId id="2147485188" r:id="rId26"/>
    <p:sldLayoutId id="2147485191" r:id="rId27"/>
    <p:sldLayoutId id="2147485192" r:id="rId28"/>
    <p:sldLayoutId id="2147485193" r:id="rId29"/>
    <p:sldLayoutId id="2147485194" r:id="rId30"/>
    <p:sldLayoutId id="2147484577" r:id="rId31"/>
    <p:sldLayoutId id="2147484610" r:id="rId32"/>
    <p:sldLayoutId id="2147484710" r:id="rId33"/>
    <p:sldLayoutId id="2147484240" r:id="rId34"/>
    <p:sldLayoutId id="2147484910" r:id="rId35"/>
    <p:sldLayoutId id="2147484911" r:id="rId36"/>
    <p:sldLayoutId id="2147485050" r:id="rId37"/>
    <p:sldLayoutId id="2147485165" r:id="rId38"/>
    <p:sldLayoutId id="2147484941" r:id="rId39"/>
    <p:sldLayoutId id="2147484942" r:id="rId40"/>
    <p:sldLayoutId id="2147485162" r:id="rId41"/>
    <p:sldLayoutId id="2147484639" r:id="rId42"/>
    <p:sldLayoutId id="2147484943" r:id="rId43"/>
    <p:sldLayoutId id="2147484603" r:id="rId44"/>
    <p:sldLayoutId id="2147484833" r:id="rId45"/>
    <p:sldLayoutId id="2147484934" r:id="rId46"/>
    <p:sldLayoutId id="2147484834" r:id="rId47"/>
    <p:sldLayoutId id="2147484935" r:id="rId48"/>
    <p:sldLayoutId id="2147484835" r:id="rId49"/>
    <p:sldLayoutId id="2147484922" r:id="rId50"/>
    <p:sldLayoutId id="2147484923" r:id="rId51"/>
    <p:sldLayoutId id="2147484924" r:id="rId52"/>
    <p:sldLayoutId id="2147484839" r:id="rId53"/>
    <p:sldLayoutId id="2147484840"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4944" r:id="rId65"/>
    <p:sldLayoutId id="2147484945" r:id="rId66"/>
    <p:sldLayoutId id="2147485137" r:id="rId67"/>
    <p:sldLayoutId id="2147485138" r:id="rId68"/>
    <p:sldLayoutId id="2147485139" r:id="rId69"/>
    <p:sldLayoutId id="2147485140" r:id="rId70"/>
    <p:sldLayoutId id="2147485141" r:id="rId71"/>
    <p:sldLayoutId id="2147485142" r:id="rId72"/>
    <p:sldLayoutId id="2147484249" r:id="rId73"/>
    <p:sldLayoutId id="2147484640" r:id="rId74"/>
    <p:sldLayoutId id="2147484584" r:id="rId75"/>
    <p:sldLayoutId id="2147484583" r:id="rId76"/>
    <p:sldLayoutId id="2147484671" r:id="rId77"/>
    <p:sldLayoutId id="2147484673" r:id="rId78"/>
    <p:sldLayoutId id="2147484299" r:id="rId79"/>
    <p:sldLayoutId id="2147484263"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4.xml"/><Relationship Id="rId1" Type="http://schemas.openxmlformats.org/officeDocument/2006/relationships/slideLayout" Target="../slideLayouts/slideLayout44.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38.png"/><Relationship Id="rId4" Type="http://schemas.openxmlformats.org/officeDocument/2006/relationships/hyperlink" Target="http://www.paciellogroup.com/resources/contrastAnalyser"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35.xml"/><Relationship Id="rId1" Type="http://schemas.openxmlformats.org/officeDocument/2006/relationships/slideLayout" Target="../slideLayouts/slideLayout44.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39.png"/><Relationship Id="rId7" Type="http://schemas.openxmlformats.org/officeDocument/2006/relationships/image" Target="../media/image43.jpg"/><Relationship Id="rId2" Type="http://schemas.openxmlformats.org/officeDocument/2006/relationships/notesSlide" Target="../notesSlides/notesSlide36.xml"/><Relationship Id="rId1" Type="http://schemas.openxmlformats.org/officeDocument/2006/relationships/slideLayout" Target="../slideLayouts/slideLayout44.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svg"/></Relationships>
</file>

<file path=ppt/slides/_rels/slide37.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4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29938402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13624014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20189926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9218829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28236040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Event name or </a:t>
            </a:r>
            <a:br>
              <a:rPr lang="en-US" dirty="0"/>
            </a:br>
            <a:r>
              <a:rPr lang="en-US" dirty="0"/>
              <a:t>presentation title</a:t>
            </a:r>
          </a:p>
        </p:txBody>
      </p:sp>
      <p:sp>
        <p:nvSpPr>
          <p:cNvPr id="5" name="Text Placeholder 4"/>
          <p:cNvSpPr>
            <a:spLocks noGrp="1"/>
          </p:cNvSpPr>
          <p:nvPr>
            <p:ph type="body" sz="quarter" idx="12"/>
          </p:nvPr>
        </p:nvSpPr>
        <p:spPr>
          <a:xfrm>
            <a:off x="584200" y="3962400"/>
            <a:ext cx="9144000" cy="338554"/>
          </a:xfrm>
        </p:spPr>
        <p:txBody>
          <a:bodyPr/>
          <a:lstStyle/>
          <a:p>
            <a:r>
              <a:rPr lang="en-US" dirty="0"/>
              <a:t>Subtitle or speaker name</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a:t>
            </a:r>
            <a:br>
              <a:rPr lang="en-US" dirty="0"/>
            </a:br>
            <a:r>
              <a:rPr lang="en-US" dirty="0"/>
              <a:t>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3959225"/>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959223"/>
          </a:xfrm>
        </p:spPr>
        <p:txBody>
          <a:bodyPr/>
          <a:lstStyle/>
          <a:p>
            <a:r>
              <a:rPr lang="en-US" dirty="0"/>
              <a:t>Click to add text</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en-US" dirty="0"/>
              <a:t>Text layout with bulleted text</a:t>
            </a:r>
          </a:p>
        </p:txBody>
      </p:sp>
      <p:sp>
        <p:nvSpPr>
          <p:cNvPr id="6" name="Text Placeholder 5"/>
          <p:cNvSpPr>
            <a:spLocks noGrp="1"/>
          </p:cNvSpPr>
          <p:nvPr>
            <p:ph sz="quarter" idx="10"/>
          </p:nvPr>
        </p:nvSpPr>
        <p:spPr>
          <a:xfrm>
            <a:off x="584200" y="1435100"/>
            <a:ext cx="11018838" cy="947952"/>
          </a:xfrm>
        </p:spPr>
        <p:txBody>
          <a:bodyPr/>
          <a:lstStyle/>
          <a:p>
            <a:r>
              <a:rPr lang="en-US" dirty="0"/>
              <a:t>Learn how to adjust list levels</a:t>
            </a:r>
          </a:p>
          <a:p>
            <a:r>
              <a:rPr lang="en-US" dirty="0"/>
              <a:t>Follow the steps on the right</a:t>
            </a:r>
          </a:p>
        </p:txBody>
      </p:sp>
      <p:sp>
        <p:nvSpPr>
          <p:cNvPr id="2" name="Rectangle 1">
            <a:extLst>
              <a:ext uri="{FF2B5EF4-FFF2-40B4-BE49-F238E27FC236}">
                <a16:creationId xmlns:a16="http://schemas.microsoft.com/office/drawing/2014/main" id="{2BD8AD9E-D8D2-4CB4-B833-3F7981BFC169}"/>
              </a:ext>
              <a:ext uri="{C183D7F6-B498-43B3-948B-1728B52AA6E4}">
                <adec:decorative xmlns:adec="http://schemas.microsoft.com/office/drawing/2017/decorative" val="1"/>
              </a:ext>
            </a:extLst>
          </p:cNvPr>
          <p:cNvSpPr/>
          <p:nvPr/>
        </p:nvSpPr>
        <p:spPr bwMode="auto">
          <a:xfrm>
            <a:off x="6672263" y="1435100"/>
            <a:ext cx="4931473" cy="48339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descr="Screenshot of Decrease List level and Increase List Level menu">
            <a:extLst>
              <a:ext uri="{FF2B5EF4-FFF2-40B4-BE49-F238E27FC236}">
                <a16:creationId xmlns:a16="http://schemas.microsoft.com/office/drawing/2014/main" id="{7CDDF9E7-F878-41F2-8971-7CB55E6DC2E6}"/>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1725179"/>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052A24BB-6642-429C-9613-B0B1DB310251}"/>
              </a:ext>
            </a:extLst>
          </p:cNvPr>
          <p:cNvSpPr/>
          <p:nvPr/>
        </p:nvSpPr>
        <p:spPr bwMode="auto">
          <a:xfrm>
            <a:off x="6672263" y="2819830"/>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6719203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Two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436688"/>
            <a:ext cx="5219700" cy="430887"/>
          </a:xfrm>
        </p:spPr>
        <p:txBody>
          <a:bodyPr/>
          <a:lstStyle/>
          <a:p>
            <a:r>
              <a:rPr lang="en-US" dirty="0"/>
              <a:t>Add a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2084388"/>
            <a:ext cx="5219700" cy="1994392"/>
          </a:xfrm>
        </p:spPr>
        <p:txBody>
          <a:bodyPr/>
          <a:lstStyle/>
          <a:p>
            <a:r>
              <a:rPr lang="en-US" dirty="0"/>
              <a:t>This placeholder is designed with bulleted text</a:t>
            </a:r>
          </a:p>
          <a:p>
            <a:r>
              <a:rPr lang="en-US" dirty="0"/>
              <a:t>It’s easy to remove bullets </a:t>
            </a:r>
          </a:p>
          <a:p>
            <a:r>
              <a:rPr lang="en-US" dirty="0"/>
              <a:t>Select the text, then on the Home menu, click the bullet list icon</a:t>
            </a:r>
          </a:p>
        </p:txBody>
      </p:sp>
      <p:sp>
        <p:nvSpPr>
          <p:cNvPr id="12" name="Text Placeholder 11">
            <a:extLst>
              <a:ext uri="{FF2B5EF4-FFF2-40B4-BE49-F238E27FC236}">
                <a16:creationId xmlns:a16="http://schemas.microsoft.com/office/drawing/2014/main" id="{3080DA2C-210D-4425-AD02-4BE53C4F28FA}"/>
              </a:ext>
            </a:extLst>
          </p:cNvPr>
          <p:cNvSpPr>
            <a:spLocks noGrp="1"/>
          </p:cNvSpPr>
          <p:nvPr>
            <p:ph type="body" sz="quarter" idx="17"/>
          </p:nvPr>
        </p:nvSpPr>
        <p:spPr>
          <a:xfrm>
            <a:off x="6397625" y="1436688"/>
            <a:ext cx="5219700" cy="430887"/>
          </a:xfrm>
        </p:spPr>
        <p:txBody>
          <a:bodyPr/>
          <a:lstStyle/>
          <a:p>
            <a:r>
              <a:rPr lang="en-US" dirty="0"/>
              <a:t>Add a second subhead here</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6397625" y="2084388"/>
            <a:ext cx="5219700" cy="1625060"/>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423701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Three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5217" y="1438275"/>
            <a:ext cx="3264408" cy="738664"/>
          </a:xfrm>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5217" y="2390775"/>
            <a:ext cx="3264408" cy="1969770"/>
          </a:xfrm>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a:xfrm>
            <a:off x="4463796" y="1438275"/>
            <a:ext cx="3264408" cy="738664"/>
          </a:xfrm>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4463796" y="2384135"/>
            <a:ext cx="3264408" cy="1354217"/>
          </a:xfrm>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a:xfrm>
            <a:off x="8342375" y="1438275"/>
            <a:ext cx="3264408" cy="677108"/>
          </a:xfrm>
        </p:spPr>
        <p:txBody>
          <a:bodyPr/>
          <a:lstStyle/>
          <a:p>
            <a:r>
              <a:rPr lang="en-US" dirty="0"/>
              <a:t>Adjust lower text </a:t>
            </a:r>
            <a:br>
              <a:rPr lang="en-US" dirty="0"/>
            </a:br>
            <a:r>
              <a:rPr lang="en-US" dirty="0"/>
              <a:t>blocks up or down</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a:xfrm>
            <a:off x="8342375" y="2390775"/>
            <a:ext cx="3264408" cy="1354217"/>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28935381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Four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438275"/>
            <a:ext cx="2532063" cy="615553"/>
          </a:xfrm>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2283115"/>
            <a:ext cx="2532063" cy="2326791"/>
          </a:xfrm>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a:xfrm>
            <a:off x="3413125" y="1438275"/>
            <a:ext cx="2533650" cy="615553"/>
          </a:xfrm>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3413125" y="2276475"/>
            <a:ext cx="2532063" cy="1218795"/>
          </a:xfrm>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a:xfrm>
            <a:off x="6244208" y="1438275"/>
            <a:ext cx="2532063" cy="615553"/>
          </a:xfrm>
        </p:spPr>
        <p:txBody>
          <a:bodyPr/>
          <a:lstStyle/>
          <a:p>
            <a:r>
              <a:rPr lang="en-US" dirty="0"/>
              <a:t>Consistent line </a:t>
            </a:r>
            <a:br>
              <a:rPr lang="en-US" dirty="0"/>
            </a:br>
            <a:r>
              <a:rPr lang="en-US" dirty="0"/>
              <a:t>wraps look better</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a:xfrm>
            <a:off x="6243638" y="2282825"/>
            <a:ext cx="2532062" cy="1218795"/>
          </a:xfrm>
        </p:spPr>
        <p:txBody>
          <a:bodyPr/>
          <a:lstStyle/>
          <a:p>
            <a:r>
              <a:rPr lang="en-US" dirty="0"/>
              <a:t>Keep the top edge of text blocks aligned</a:t>
            </a:r>
          </a:p>
          <a:p>
            <a:r>
              <a:rPr lang="en-US" dirty="0"/>
              <a:t>More text</a:t>
            </a:r>
          </a:p>
          <a:p>
            <a:r>
              <a:rPr lang="en-US" dirty="0"/>
              <a:t>More text</a:t>
            </a:r>
          </a:p>
        </p:txBody>
      </p:sp>
      <p:sp>
        <p:nvSpPr>
          <p:cNvPr id="16" name="Text Placeholder 15">
            <a:extLst>
              <a:ext uri="{FF2B5EF4-FFF2-40B4-BE49-F238E27FC236}">
                <a16:creationId xmlns:a16="http://schemas.microsoft.com/office/drawing/2014/main" id="{3BD63C8E-5E9F-481E-B5AB-59481AA4EE2D}"/>
              </a:ext>
            </a:extLst>
          </p:cNvPr>
          <p:cNvSpPr>
            <a:spLocks noGrp="1"/>
          </p:cNvSpPr>
          <p:nvPr>
            <p:ph type="body" sz="quarter" idx="20"/>
          </p:nvPr>
        </p:nvSpPr>
        <p:spPr>
          <a:xfrm>
            <a:off x="9072563" y="1438275"/>
            <a:ext cx="2533650" cy="615553"/>
          </a:xfrm>
        </p:spPr>
        <p:txBody>
          <a:bodyPr/>
          <a:lstStyle/>
          <a:p>
            <a:r>
              <a:rPr lang="en-US" dirty="0"/>
              <a:t>Adjust lower text up or down as needed</a:t>
            </a:r>
          </a:p>
        </p:txBody>
      </p:sp>
      <p:sp>
        <p:nvSpPr>
          <p:cNvPr id="17" name="Text Placeholder 16">
            <a:extLst>
              <a:ext uri="{FF2B5EF4-FFF2-40B4-BE49-F238E27FC236}">
                <a16:creationId xmlns:a16="http://schemas.microsoft.com/office/drawing/2014/main" id="{3D3596B4-05D2-428D-BC8E-D18CB32B42AF}"/>
              </a:ext>
            </a:extLst>
          </p:cNvPr>
          <p:cNvSpPr>
            <a:spLocks noGrp="1"/>
          </p:cNvSpPr>
          <p:nvPr>
            <p:ph type="body" sz="quarter" idx="21"/>
          </p:nvPr>
        </p:nvSpPr>
        <p:spPr>
          <a:xfrm>
            <a:off x="9072563" y="2276475"/>
            <a:ext cx="2532062" cy="1218795"/>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5107933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588963"/>
            <a:ext cx="4158362" cy="2535236"/>
          </a:xfrm>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2733497"/>
          </a:xfrm>
        </p:spPr>
        <p:txBody>
          <a:bodyPr/>
          <a:lstStyle/>
          <a:p>
            <a:r>
              <a:rPr lang="en-US" dirty="0"/>
              <a:t>Smaller text</a:t>
            </a:r>
          </a:p>
        </p:txBody>
      </p:sp>
      <p:sp>
        <p:nvSpPr>
          <p:cNvPr id="6" name="Picture Placeholder 5" descr="This photo is a 'placeholder' only. Drag or drop your photo here, or click and tap the center to insert a photo.">
            <a:extLst>
              <a:ext uri="{FF2B5EF4-FFF2-40B4-BE49-F238E27FC236}">
                <a16:creationId xmlns:a16="http://schemas.microsoft.com/office/drawing/2014/main" id="{90EC379E-CA6F-458B-BB1A-FE53731504E9}"/>
              </a:ext>
            </a:extLst>
          </p:cNvPr>
          <p:cNvSpPr>
            <a:spLocks noGrp="1"/>
          </p:cNvSpPr>
          <p:nvPr>
            <p:ph type="pic" sz="quarter" idx="11"/>
          </p:nvPr>
        </p:nvSpPr>
        <p:spPr/>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EAE4E439-9990-4EB5-BA7C-DB1E71AEDCD9}"/>
              </a:ext>
            </a:extLst>
          </p:cNvPr>
          <p:cNvSpPr>
            <a:spLocks noGrp="1"/>
          </p:cNvSpPr>
          <p:nvPr>
            <p:ph type="pic" sz="quarter" idx="11"/>
          </p:nvPr>
        </p:nvSpPr>
        <p:spPr/>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983234"/>
          </a:xfrm>
        </p:spPr>
        <p:txBody>
          <a:bodyPr/>
          <a:lstStyle/>
          <a:p>
            <a:r>
              <a:rPr lang="en-US" dirty="0"/>
              <a:t>Two photos side-by-side layout</a:t>
            </a:r>
          </a:p>
        </p:txBody>
      </p:sp>
      <p:sp>
        <p:nvSpPr>
          <p:cNvPr id="4" name="Text Placeholder 3">
            <a:extLst>
              <a:ext uri="{FF2B5EF4-FFF2-40B4-BE49-F238E27FC236}">
                <a16:creationId xmlns:a16="http://schemas.microsoft.com/office/drawing/2014/main" id="{DBFED5CB-0F60-480C-8DFA-C6BECBE03F8D}"/>
              </a:ext>
            </a:extLst>
          </p:cNvPr>
          <p:cNvSpPr>
            <a:spLocks noGrp="1"/>
          </p:cNvSpPr>
          <p:nvPr>
            <p:ph type="body" sz="quarter" idx="16"/>
          </p:nvPr>
        </p:nvSpPr>
        <p:spPr>
          <a:xfrm>
            <a:off x="584199" y="5689600"/>
            <a:ext cx="5367528" cy="579438"/>
          </a:xfrm>
        </p:spPr>
        <p:txBody>
          <a:bodyPr/>
          <a:lstStyle/>
          <a:p>
            <a:r>
              <a:rPr lang="en-US" dirty="0"/>
              <a:t>Click </a:t>
            </a:r>
            <a:r>
              <a:rPr lang="en-US" dirty="0">
                <a:solidFill>
                  <a:schemeClr val="accent1"/>
                </a:solidFill>
              </a:rPr>
              <a:t>Home &gt; Layout </a:t>
            </a:r>
            <a:r>
              <a:rPr lang="en-US" dirty="0"/>
              <a:t>to find more photo layouts</a:t>
            </a:r>
          </a:p>
        </p:txBody>
      </p:sp>
      <p:sp>
        <p:nvSpPr>
          <p:cNvPr id="20" name="Picture Placeholder 19" descr="This photo is a 'placeholder' only. Drag or drop your photo here, or click and tap the center to insert a photo.">
            <a:extLst>
              <a:ext uri="{FF2B5EF4-FFF2-40B4-BE49-F238E27FC236}">
                <a16:creationId xmlns:a16="http://schemas.microsoft.com/office/drawing/2014/main" id="{4C2AF106-638F-4EEC-99B4-EE796C96E11B}"/>
              </a:ext>
            </a:extLst>
          </p:cNvPr>
          <p:cNvSpPr>
            <a:spLocks noGrp="1"/>
          </p:cNvSpPr>
          <p:nvPr>
            <p:ph type="pic" sz="quarter" idx="13"/>
          </p:nvPr>
        </p:nvSpPr>
        <p:spPr/>
      </p:sp>
      <p:sp>
        <p:nvSpPr>
          <p:cNvPr id="6" name="Text Placeholder 5">
            <a:extLst>
              <a:ext uri="{FF2B5EF4-FFF2-40B4-BE49-F238E27FC236}">
                <a16:creationId xmlns:a16="http://schemas.microsoft.com/office/drawing/2014/main" id="{1B0E91F6-F618-4448-89FB-05078231BEA7}"/>
              </a:ext>
            </a:extLst>
          </p:cNvPr>
          <p:cNvSpPr>
            <a:spLocks noGrp="1"/>
          </p:cNvSpPr>
          <p:nvPr>
            <p:ph type="body" sz="quarter" idx="18"/>
          </p:nvPr>
        </p:nvSpPr>
        <p:spPr>
          <a:xfrm>
            <a:off x="6241860" y="5689600"/>
            <a:ext cx="5367528" cy="579438"/>
          </a:xfrm>
        </p:spPr>
        <p:txBody>
          <a:bodyPr/>
          <a:lstStyle/>
          <a:p>
            <a:r>
              <a:rPr lang="en-US" dirty="0"/>
              <a:t>Text placeholder</a:t>
            </a:r>
          </a:p>
        </p:txBody>
      </p:sp>
      <p:sp>
        <p:nvSpPr>
          <p:cNvPr id="21" name="Picture Placeholder 20" descr="This photo is a 'placeholder' only. Drag or drop your photo here, or click and tap the center to insert a photo.">
            <a:extLst>
              <a:ext uri="{FF2B5EF4-FFF2-40B4-BE49-F238E27FC236}">
                <a16:creationId xmlns:a16="http://schemas.microsoft.com/office/drawing/2014/main" id="{C3F13AE1-6DF6-44C8-8E77-DE9482E06DC8}"/>
              </a:ext>
            </a:extLst>
          </p:cNvPr>
          <p:cNvSpPr>
            <a:spLocks noGrp="1"/>
          </p:cNvSpPr>
          <p:nvPr>
            <p:ph type="pic" sz="quarter" idx="15"/>
          </p:nvPr>
        </p:nvSpPr>
        <p:spPr/>
      </p:sp>
    </p:spTree>
    <p:extLst>
      <p:ext uri="{BB962C8B-B14F-4D97-AF65-F5344CB8AC3E}">
        <p14:creationId xmlns:p14="http://schemas.microsoft.com/office/powerpoint/2010/main" val="4269075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588263" y="457200"/>
            <a:ext cx="11018520" cy="553998"/>
          </a:xfrm>
        </p:spPr>
        <p:txBody>
          <a:bodyPr/>
          <a:lstStyle/>
          <a:p>
            <a:r>
              <a:rPr lang="en-US" dirty="0"/>
              <a:t>Three photos layout</a:t>
            </a:r>
          </a:p>
        </p:txBody>
      </p:sp>
      <p:sp>
        <p:nvSpPr>
          <p:cNvPr id="11" name="Text Placeholder 10">
            <a:extLst>
              <a:ext uri="{FF2B5EF4-FFF2-40B4-BE49-F238E27FC236}">
                <a16:creationId xmlns:a16="http://schemas.microsoft.com/office/drawing/2014/main" id="{0CF24D87-8BE8-48F5-A782-AABCF1702CF5}"/>
              </a:ext>
            </a:extLst>
          </p:cNvPr>
          <p:cNvSpPr>
            <a:spLocks noGrp="1"/>
          </p:cNvSpPr>
          <p:nvPr>
            <p:ph type="body" sz="quarter" idx="16"/>
          </p:nvPr>
        </p:nvSpPr>
        <p:spPr>
          <a:xfrm>
            <a:off x="582613" y="5689600"/>
            <a:ext cx="3475037" cy="553998"/>
          </a:xfrm>
        </p:spPr>
        <p:txBody>
          <a:bodyPr/>
          <a:lstStyle/>
          <a:p>
            <a:r>
              <a:rPr lang="en-US" sz="1800" dirty="0"/>
              <a:t>Click </a:t>
            </a:r>
            <a:r>
              <a:rPr lang="en-US" sz="1800" dirty="0">
                <a:solidFill>
                  <a:schemeClr val="accent1"/>
                </a:solidFill>
              </a:rPr>
              <a:t>Home &gt; Layout </a:t>
            </a:r>
            <a:r>
              <a:rPr lang="en-US" sz="1800" dirty="0"/>
              <a:t>to find more photo layouts</a:t>
            </a:r>
            <a:endParaRPr lang="en-US" dirty="0"/>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6B56B57A-5CF7-448F-BC81-137D7A82A0EC}"/>
              </a:ext>
            </a:extLst>
          </p:cNvPr>
          <p:cNvSpPr>
            <a:spLocks noGrp="1"/>
          </p:cNvSpPr>
          <p:nvPr>
            <p:ph type="pic" sz="quarter" idx="13"/>
          </p:nvPr>
        </p:nvSpPr>
        <p:spPr/>
      </p:sp>
      <p:sp>
        <p:nvSpPr>
          <p:cNvPr id="12" name="Text Placeholder 11">
            <a:extLst>
              <a:ext uri="{FF2B5EF4-FFF2-40B4-BE49-F238E27FC236}">
                <a16:creationId xmlns:a16="http://schemas.microsoft.com/office/drawing/2014/main" id="{42466CB0-8E3A-4B11-BE5B-DB09D902EB09}"/>
              </a:ext>
            </a:extLst>
          </p:cNvPr>
          <p:cNvSpPr>
            <a:spLocks noGrp="1"/>
          </p:cNvSpPr>
          <p:nvPr>
            <p:ph type="body" sz="quarter" idx="17"/>
          </p:nvPr>
        </p:nvSpPr>
        <p:spPr>
          <a:xfrm>
            <a:off x="4358640" y="5689600"/>
            <a:ext cx="3475037" cy="307777"/>
          </a:xfrm>
        </p:spPr>
        <p:txBody>
          <a:bodyPr/>
          <a:lstStyle/>
          <a:p>
            <a:r>
              <a:rPr lang="en-US" dirty="0"/>
              <a:t>Text placeholder</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A078E6D4-B91A-431C-8C2F-A6FD9891FF29}"/>
              </a:ext>
            </a:extLst>
          </p:cNvPr>
          <p:cNvSpPr>
            <a:spLocks noGrp="1"/>
          </p:cNvSpPr>
          <p:nvPr>
            <p:ph type="pic" sz="quarter" idx="14"/>
          </p:nvPr>
        </p:nvSpPr>
        <p:spPr/>
      </p:sp>
      <p:sp>
        <p:nvSpPr>
          <p:cNvPr id="13" name="Text Placeholder 12">
            <a:extLst>
              <a:ext uri="{FF2B5EF4-FFF2-40B4-BE49-F238E27FC236}">
                <a16:creationId xmlns:a16="http://schemas.microsoft.com/office/drawing/2014/main" id="{062B81A3-15C0-4615-9103-E530FFE58E9B}"/>
              </a:ext>
            </a:extLst>
          </p:cNvPr>
          <p:cNvSpPr>
            <a:spLocks noGrp="1"/>
          </p:cNvSpPr>
          <p:nvPr>
            <p:ph type="body" sz="quarter" idx="18"/>
          </p:nvPr>
        </p:nvSpPr>
        <p:spPr>
          <a:xfrm>
            <a:off x="8134351" y="5689600"/>
            <a:ext cx="3475037" cy="307777"/>
          </a:xfrm>
        </p:spPr>
        <p:txBody>
          <a:bodyPr/>
          <a:lstStyle/>
          <a:p>
            <a:r>
              <a:rPr lang="en-US" dirty="0"/>
              <a:t>Text placeholder</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C3281AC1-12FA-4321-9290-F3FD9C085409}"/>
              </a:ext>
            </a:extLst>
          </p:cNvPr>
          <p:cNvSpPr>
            <a:spLocks noGrp="1"/>
          </p:cNvSpPr>
          <p:nvPr>
            <p:ph type="pic" sz="quarter" idx="15"/>
          </p:nvPr>
        </p:nvSpPr>
        <p:spPr/>
      </p:sp>
    </p:spTree>
    <p:extLst>
      <p:ext uri="{BB962C8B-B14F-4D97-AF65-F5344CB8AC3E}">
        <p14:creationId xmlns:p14="http://schemas.microsoft.com/office/powerpoint/2010/main" val="1237815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E6FC63-1669-41F3-A9A6-39B6FB141690}"/>
              </a:ext>
            </a:extLst>
          </p:cNvPr>
          <p:cNvSpPr>
            <a:spLocks noGrp="1"/>
          </p:cNvSpPr>
          <p:nvPr>
            <p:ph type="title"/>
          </p:nvPr>
        </p:nvSpPr>
        <p:spPr>
          <a:xfrm>
            <a:off x="588263" y="457200"/>
            <a:ext cx="11018520" cy="983234"/>
          </a:xfrm>
        </p:spPr>
        <p:txBody>
          <a:bodyPr/>
          <a:lstStyle/>
          <a:p>
            <a:r>
              <a:rPr lang="en-US" dirty="0"/>
              <a:t>Four photos layout</a:t>
            </a:r>
          </a:p>
        </p:txBody>
      </p:sp>
      <p:sp>
        <p:nvSpPr>
          <p:cNvPr id="11" name="Text Placeholder 10">
            <a:extLst>
              <a:ext uri="{FF2B5EF4-FFF2-40B4-BE49-F238E27FC236}">
                <a16:creationId xmlns:a16="http://schemas.microsoft.com/office/drawing/2014/main" id="{A209D23C-50F2-48D6-BAA7-3B9D6572CD44}"/>
              </a:ext>
            </a:extLst>
          </p:cNvPr>
          <p:cNvSpPr>
            <a:spLocks noGrp="1"/>
          </p:cNvSpPr>
          <p:nvPr>
            <p:ph type="body" sz="quarter" idx="16"/>
          </p:nvPr>
        </p:nvSpPr>
        <p:spPr>
          <a:xfrm>
            <a:off x="582613" y="4753938"/>
            <a:ext cx="2532888" cy="553998"/>
          </a:xfrm>
        </p:spPr>
        <p:txBody>
          <a:bodyPr/>
          <a:lstStyle/>
          <a:p>
            <a:r>
              <a:rPr lang="en-US" dirty="0"/>
              <a:t>Click </a:t>
            </a:r>
            <a:r>
              <a:rPr lang="en-US" dirty="0">
                <a:solidFill>
                  <a:schemeClr val="accent1"/>
                </a:solidFill>
              </a:rPr>
              <a:t>Home &gt; Layout </a:t>
            </a:r>
            <a:r>
              <a:rPr lang="en-US" dirty="0"/>
              <a:t>to find more photo layouts</a:t>
            </a:r>
          </a:p>
        </p:txBody>
      </p:sp>
      <p:sp>
        <p:nvSpPr>
          <p:cNvPr id="20" name="Picture Placeholder 19" descr="This photo is a 'placeholder' only. Drag or drop your photo here, or click and tap the center to insert a photo.">
            <a:extLst>
              <a:ext uri="{FF2B5EF4-FFF2-40B4-BE49-F238E27FC236}">
                <a16:creationId xmlns:a16="http://schemas.microsoft.com/office/drawing/2014/main" id="{2049E1DB-541D-4841-99DF-7BDAAC55D0D9}"/>
              </a:ext>
            </a:extLst>
          </p:cNvPr>
          <p:cNvSpPr>
            <a:spLocks noGrp="1"/>
          </p:cNvSpPr>
          <p:nvPr>
            <p:ph type="pic" sz="quarter" idx="13"/>
          </p:nvPr>
        </p:nvSpPr>
        <p:spPr/>
      </p:sp>
      <p:sp>
        <p:nvSpPr>
          <p:cNvPr id="12" name="Text Placeholder 11">
            <a:extLst>
              <a:ext uri="{FF2B5EF4-FFF2-40B4-BE49-F238E27FC236}">
                <a16:creationId xmlns:a16="http://schemas.microsoft.com/office/drawing/2014/main" id="{92F542C4-C40B-41ED-B136-472CCC2DF00E}"/>
              </a:ext>
            </a:extLst>
          </p:cNvPr>
          <p:cNvSpPr>
            <a:spLocks noGrp="1"/>
          </p:cNvSpPr>
          <p:nvPr>
            <p:ph type="body" sz="quarter" idx="17"/>
          </p:nvPr>
        </p:nvSpPr>
        <p:spPr>
          <a:xfrm>
            <a:off x="3413908" y="4753938"/>
            <a:ext cx="2532888" cy="1515100"/>
          </a:xfrm>
        </p:spPr>
        <p:txBody>
          <a:bodyPr/>
          <a:lstStyle/>
          <a:p>
            <a:r>
              <a:rPr lang="en-US" dirty="0"/>
              <a:t>Text placeholder</a:t>
            </a:r>
          </a:p>
        </p:txBody>
      </p:sp>
      <p:sp>
        <p:nvSpPr>
          <p:cNvPr id="21" name="Picture Placeholder 20" descr="This photo is a 'placeholder' only. Drag or drop your photo here, or click and tap the center to insert a photo.">
            <a:extLst>
              <a:ext uri="{FF2B5EF4-FFF2-40B4-BE49-F238E27FC236}">
                <a16:creationId xmlns:a16="http://schemas.microsoft.com/office/drawing/2014/main" id="{A681818B-F8D9-444E-8707-6ADDD37B2150}"/>
              </a:ext>
            </a:extLst>
          </p:cNvPr>
          <p:cNvSpPr>
            <a:spLocks noGrp="1"/>
          </p:cNvSpPr>
          <p:nvPr>
            <p:ph type="pic" sz="quarter" idx="14"/>
          </p:nvPr>
        </p:nvSpPr>
        <p:spPr/>
      </p:sp>
      <p:sp>
        <p:nvSpPr>
          <p:cNvPr id="13" name="Text Placeholder 12">
            <a:extLst>
              <a:ext uri="{FF2B5EF4-FFF2-40B4-BE49-F238E27FC236}">
                <a16:creationId xmlns:a16="http://schemas.microsoft.com/office/drawing/2014/main" id="{B43BB8B0-C02C-44E6-A828-FE52984E9278}"/>
              </a:ext>
            </a:extLst>
          </p:cNvPr>
          <p:cNvSpPr>
            <a:spLocks noGrp="1"/>
          </p:cNvSpPr>
          <p:nvPr>
            <p:ph type="body" sz="quarter" idx="18"/>
          </p:nvPr>
        </p:nvSpPr>
        <p:spPr>
          <a:xfrm>
            <a:off x="6245204" y="4753938"/>
            <a:ext cx="2532888" cy="1515100"/>
          </a:xfrm>
        </p:spPr>
        <p:txBody>
          <a:bodyPr/>
          <a:lstStyle/>
          <a:p>
            <a:r>
              <a:rPr lang="en-US" dirty="0"/>
              <a:t>Text placeholder</a:t>
            </a:r>
          </a:p>
        </p:txBody>
      </p:sp>
      <p:sp>
        <p:nvSpPr>
          <p:cNvPr id="22" name="Picture Placeholder 21" descr="This photo is a 'placeholder' only. Drag or drop your photo here, or click and tap the center to insert a photo.">
            <a:extLst>
              <a:ext uri="{FF2B5EF4-FFF2-40B4-BE49-F238E27FC236}">
                <a16:creationId xmlns:a16="http://schemas.microsoft.com/office/drawing/2014/main" id="{7A7C9DE3-B502-4843-BD13-228FA6856866}"/>
              </a:ext>
            </a:extLst>
          </p:cNvPr>
          <p:cNvSpPr>
            <a:spLocks noGrp="1"/>
          </p:cNvSpPr>
          <p:nvPr>
            <p:ph type="pic" sz="quarter" idx="15"/>
          </p:nvPr>
        </p:nvSpPr>
        <p:spPr/>
      </p:sp>
      <p:sp>
        <p:nvSpPr>
          <p:cNvPr id="15" name="Text Placeholder 14">
            <a:extLst>
              <a:ext uri="{FF2B5EF4-FFF2-40B4-BE49-F238E27FC236}">
                <a16:creationId xmlns:a16="http://schemas.microsoft.com/office/drawing/2014/main" id="{4A98B624-6FA8-4859-B87B-A01D7E95DB26}"/>
              </a:ext>
            </a:extLst>
          </p:cNvPr>
          <p:cNvSpPr>
            <a:spLocks noGrp="1"/>
          </p:cNvSpPr>
          <p:nvPr>
            <p:ph type="body" sz="quarter" idx="20"/>
          </p:nvPr>
        </p:nvSpPr>
        <p:spPr>
          <a:xfrm>
            <a:off x="9076500" y="4753938"/>
            <a:ext cx="2532888" cy="1515100"/>
          </a:xfrm>
        </p:spPr>
        <p:txBody>
          <a:bodyPr/>
          <a:lstStyle/>
          <a:p>
            <a:r>
              <a:rPr lang="en-US" dirty="0"/>
              <a:t>Text placeholder</a:t>
            </a:r>
          </a:p>
        </p:txBody>
      </p:sp>
      <p:sp>
        <p:nvSpPr>
          <p:cNvPr id="23" name="Picture Placeholder 22" descr="This photo is a 'placeholder' only. Drag or drop your photo here, or click and tap the center to insert a photo.">
            <a:extLst>
              <a:ext uri="{FF2B5EF4-FFF2-40B4-BE49-F238E27FC236}">
                <a16:creationId xmlns:a16="http://schemas.microsoft.com/office/drawing/2014/main" id="{40D53ACD-897B-4430-8293-4221A7C38F32}"/>
              </a:ext>
            </a:extLst>
          </p:cNvPr>
          <p:cNvSpPr>
            <a:spLocks noGrp="1"/>
          </p:cNvSpPr>
          <p:nvPr>
            <p:ph type="pic" sz="quarter" idx="19"/>
          </p:nvPr>
        </p:nvSpPr>
        <p:spPr/>
      </p:sp>
    </p:spTree>
    <p:extLst>
      <p:ext uri="{BB962C8B-B14F-4D97-AF65-F5344CB8AC3E}">
        <p14:creationId xmlns:p14="http://schemas.microsoft.com/office/powerpoint/2010/main" val="2334745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C5296-79C0-4331-A0C7-B785D49DA00B}"/>
              </a:ext>
            </a:extLst>
          </p:cNvPr>
          <p:cNvSpPr>
            <a:spLocks noGrp="1"/>
          </p:cNvSpPr>
          <p:nvPr>
            <p:ph type="title"/>
          </p:nvPr>
        </p:nvSpPr>
        <p:spPr/>
        <p:txBody>
          <a:bodyPr/>
          <a:lstStyle/>
          <a:p>
            <a:r>
              <a:rPr lang="en-US" dirty="0"/>
              <a:t>Four round photos</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D5FF0698-F9CD-4A60-9846-E22BA5E9430C}"/>
              </a:ext>
            </a:extLst>
          </p:cNvPr>
          <p:cNvSpPr>
            <a:spLocks noGrp="1"/>
          </p:cNvSpPr>
          <p:nvPr>
            <p:ph type="pic" sz="quarter" idx="13"/>
          </p:nvPr>
        </p:nvSpPr>
        <p:spPr/>
      </p:sp>
      <p:sp>
        <p:nvSpPr>
          <p:cNvPr id="5" name="Text Placeholder 4">
            <a:extLst>
              <a:ext uri="{FF2B5EF4-FFF2-40B4-BE49-F238E27FC236}">
                <a16:creationId xmlns:a16="http://schemas.microsoft.com/office/drawing/2014/main" id="{4324CE80-1853-4D92-A57F-E374DD4528B0}"/>
              </a:ext>
            </a:extLst>
          </p:cNvPr>
          <p:cNvSpPr>
            <a:spLocks noGrp="1"/>
          </p:cNvSpPr>
          <p:nvPr>
            <p:ph type="body" sz="quarter" idx="16"/>
          </p:nvPr>
        </p:nvSpPr>
        <p:spPr>
          <a:xfrm>
            <a:off x="584200" y="4800600"/>
            <a:ext cx="2313432" cy="830997"/>
          </a:xfrm>
        </p:spPr>
        <p:txBody>
          <a:bodyPr/>
          <a:lstStyle/>
          <a:p>
            <a:r>
              <a:rPr lang="en-US" dirty="0"/>
              <a:t>Click </a:t>
            </a:r>
            <a:r>
              <a:rPr lang="en-US" dirty="0">
                <a:solidFill>
                  <a:schemeClr val="accent1"/>
                </a:solidFill>
              </a:rPr>
              <a:t>Home &gt; Layout </a:t>
            </a:r>
            <a:r>
              <a:rPr lang="en-US" dirty="0"/>
              <a:t>to find more </a:t>
            </a:r>
            <a:r>
              <a:rPr lang="en-US" dirty="0">
                <a:solidFill>
                  <a:schemeClr val="accent1"/>
                </a:solidFill>
              </a:rPr>
              <a:t>round photo</a:t>
            </a:r>
            <a:r>
              <a:rPr lang="en-US" dirty="0"/>
              <a:t> layouts</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E03FF63D-ACA4-4E2A-B5DA-CB84F40A6E39}"/>
              </a:ext>
            </a:extLst>
          </p:cNvPr>
          <p:cNvSpPr>
            <a:spLocks noGrp="1"/>
          </p:cNvSpPr>
          <p:nvPr>
            <p:ph type="pic" sz="quarter" idx="19"/>
          </p:nvPr>
        </p:nvSpPr>
        <p:spPr/>
      </p:sp>
      <p:sp>
        <p:nvSpPr>
          <p:cNvPr id="6" name="Text Placeholder 5">
            <a:extLst>
              <a:ext uri="{FF2B5EF4-FFF2-40B4-BE49-F238E27FC236}">
                <a16:creationId xmlns:a16="http://schemas.microsoft.com/office/drawing/2014/main" id="{855C5EC2-5186-491D-A50B-C2D9AED98D4F}"/>
              </a:ext>
            </a:extLst>
          </p:cNvPr>
          <p:cNvSpPr>
            <a:spLocks noGrp="1"/>
          </p:cNvSpPr>
          <p:nvPr>
            <p:ph type="body" sz="quarter" idx="17"/>
          </p:nvPr>
        </p:nvSpPr>
        <p:spPr/>
        <p:txBody>
          <a:bodyPr/>
          <a:lstStyle/>
          <a:p>
            <a:r>
              <a:rPr lang="en-US" dirty="0"/>
              <a:t>Text placeholder</a:t>
            </a:r>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5BA443CB-B71D-470E-916B-D1DAE9A14248}"/>
              </a:ext>
            </a:extLst>
          </p:cNvPr>
          <p:cNvSpPr>
            <a:spLocks noGrp="1"/>
          </p:cNvSpPr>
          <p:nvPr>
            <p:ph type="pic" sz="quarter" idx="20"/>
          </p:nvPr>
        </p:nvSpPr>
        <p:spPr/>
      </p:sp>
      <p:sp>
        <p:nvSpPr>
          <p:cNvPr id="7" name="Text Placeholder 6">
            <a:extLst>
              <a:ext uri="{FF2B5EF4-FFF2-40B4-BE49-F238E27FC236}">
                <a16:creationId xmlns:a16="http://schemas.microsoft.com/office/drawing/2014/main" id="{5EF42983-3F54-4931-81B8-D7E79CE7FA56}"/>
              </a:ext>
            </a:extLst>
          </p:cNvPr>
          <p:cNvSpPr>
            <a:spLocks noGrp="1"/>
          </p:cNvSpPr>
          <p:nvPr>
            <p:ph type="body" sz="quarter" idx="18"/>
          </p:nvPr>
        </p:nvSpPr>
        <p:spPr/>
        <p:txBody>
          <a:bodyPr/>
          <a:lstStyle/>
          <a:p>
            <a:r>
              <a:rPr lang="en-US" dirty="0"/>
              <a:t>Text placeholder</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8F32AE3A-79A4-4274-B62B-34832D675A54}"/>
              </a:ext>
            </a:extLst>
          </p:cNvPr>
          <p:cNvSpPr>
            <a:spLocks noGrp="1"/>
          </p:cNvSpPr>
          <p:nvPr>
            <p:ph type="pic" sz="quarter" idx="21"/>
          </p:nvPr>
        </p:nvSpPr>
        <p:spPr/>
      </p:sp>
      <p:sp>
        <p:nvSpPr>
          <p:cNvPr id="13" name="Text Placeholder 12">
            <a:extLst>
              <a:ext uri="{FF2B5EF4-FFF2-40B4-BE49-F238E27FC236}">
                <a16:creationId xmlns:a16="http://schemas.microsoft.com/office/drawing/2014/main" id="{7E88581C-10E6-4C16-9A8A-DBEA56AB0D37}"/>
              </a:ext>
            </a:extLst>
          </p:cNvPr>
          <p:cNvSpPr>
            <a:spLocks noGrp="1"/>
          </p:cNvSpPr>
          <p:nvPr>
            <p:ph type="body" sz="quarter" idx="22"/>
          </p:nvPr>
        </p:nvSpPr>
        <p:spPr/>
        <p:txBody>
          <a:bodyPr/>
          <a:lstStyle/>
          <a:p>
            <a:r>
              <a:rPr lang="en-US" dirty="0"/>
              <a:t>Text placeholder</a:t>
            </a:r>
          </a:p>
        </p:txBody>
      </p:sp>
    </p:spTree>
    <p:extLst>
      <p:ext uri="{BB962C8B-B14F-4D97-AF65-F5344CB8AC3E}">
        <p14:creationId xmlns:p14="http://schemas.microsoft.com/office/powerpoint/2010/main" val="23715441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a:xfrm>
            <a:off x="588263" y="866572"/>
            <a:ext cx="11018520" cy="553998"/>
          </a:xfrm>
        </p:spPr>
        <p:txBody>
          <a:bodyPr/>
          <a:lstStyle/>
          <a:p>
            <a:r>
              <a:rPr lang="en-US" dirty="0"/>
              <a:t>Two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a:xfrm>
            <a:off x="585216" y="5334000"/>
            <a:ext cx="4892040" cy="553998"/>
          </a:xfrm>
        </p:spPr>
        <p:txBody>
          <a:bodyPr/>
          <a:lstStyle/>
          <a:p>
            <a:r>
              <a:rPr lang="en-US" sz="1800" dirty="0"/>
              <a:t>Click </a:t>
            </a:r>
            <a:r>
              <a:rPr lang="en-US" sz="1800" dirty="0">
                <a:solidFill>
                  <a:schemeClr val="accent1"/>
                </a:solidFill>
              </a:rPr>
              <a:t>Home &gt; Layout </a:t>
            </a:r>
            <a:r>
              <a:rPr lang="en-US" sz="1800" dirty="0"/>
              <a:t>to find </a:t>
            </a:r>
            <a:r>
              <a:rPr lang="en-US" sz="1800" dirty="0">
                <a:solidFill>
                  <a:schemeClr val="accent1"/>
                </a:solidFill>
              </a:rPr>
              <a:t>filmstrip</a:t>
            </a:r>
            <a:r>
              <a:rPr lang="en-US" sz="1800" dirty="0"/>
              <a:t> layouts for three, four and five photos</a:t>
            </a:r>
            <a:endParaRPr lang="en-US" dirty="0"/>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0C693281-574D-4B9C-982B-DB2BBCDB7805}"/>
              </a:ext>
            </a:extLst>
          </p:cNvPr>
          <p:cNvSpPr>
            <a:spLocks noGrp="1"/>
          </p:cNvSpPr>
          <p:nvPr>
            <p:ph type="pic" sz="quarter" idx="13"/>
          </p:nvPr>
        </p:nvSpPr>
        <p:spPr/>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a:xfrm>
            <a:off x="6714744" y="5334000"/>
            <a:ext cx="4892040" cy="935038"/>
          </a:xfrm>
        </p:spPr>
        <p:txBody>
          <a:bodyPr/>
          <a:lstStyle/>
          <a:p>
            <a:r>
              <a:rPr lang="en-US" sz="1800" dirty="0"/>
              <a:t>Text placeholder</a:t>
            </a:r>
            <a:endParaRPr lang="en-US" dirty="0"/>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6A9EEE1C-D073-487A-9B30-D7A19CF9D581}"/>
              </a:ext>
            </a:extLst>
          </p:cNvPr>
          <p:cNvSpPr>
            <a:spLocks noGrp="1"/>
          </p:cNvSpPr>
          <p:nvPr>
            <p:ph type="pic" sz="quarter" idx="14"/>
          </p:nvPr>
        </p:nvSpPr>
        <p:spPr/>
      </p:sp>
    </p:spTree>
    <p:extLst>
      <p:ext uri="{BB962C8B-B14F-4D97-AF65-F5344CB8AC3E}">
        <p14:creationId xmlns:p14="http://schemas.microsoft.com/office/powerpoint/2010/main" val="42211649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18317120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a:xfrm>
            <a:off x="588263" y="585788"/>
            <a:ext cx="11018520" cy="1115568"/>
          </a:xfrm>
        </p:spPr>
        <p:txBody>
          <a:bodyPr/>
          <a:lstStyle/>
          <a:p>
            <a:r>
              <a:rPr lang="en-US" dirty="0"/>
              <a:t>Five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a:xfrm>
            <a:off x="292608" y="4800600"/>
            <a:ext cx="1801368" cy="1384995"/>
          </a:xfrm>
        </p:spPr>
        <p:txBody>
          <a:bodyPr/>
          <a:lstStyle/>
          <a:p>
            <a:r>
              <a:rPr lang="en-US" dirty="0"/>
              <a:t>Click </a:t>
            </a:r>
            <a:r>
              <a:rPr lang="en-US" dirty="0">
                <a:solidFill>
                  <a:schemeClr val="accent1"/>
                </a:solidFill>
              </a:rPr>
              <a:t>Home &gt; Layout </a:t>
            </a:r>
            <a:r>
              <a:rPr lang="en-US" dirty="0"/>
              <a:t>to find </a:t>
            </a:r>
            <a:r>
              <a:rPr lang="en-US" dirty="0">
                <a:solidFill>
                  <a:schemeClr val="accent1"/>
                </a:solidFill>
              </a:rPr>
              <a:t>filmstrip</a:t>
            </a:r>
            <a:r>
              <a:rPr lang="en-US" dirty="0"/>
              <a:t> layouts for two, three and four photos</a:t>
            </a:r>
          </a:p>
        </p:txBody>
      </p:sp>
      <p:sp>
        <p:nvSpPr>
          <p:cNvPr id="22" name="Picture Placeholder 21" descr="This photo is a 'placeholder' only. Drag or drop your photo here, or click and tap the center to insert a photo.">
            <a:extLst>
              <a:ext uri="{FF2B5EF4-FFF2-40B4-BE49-F238E27FC236}">
                <a16:creationId xmlns:a16="http://schemas.microsoft.com/office/drawing/2014/main" id="{81F08ECB-8CE3-4E7A-95BF-739C134D630C}"/>
              </a:ext>
            </a:extLst>
          </p:cNvPr>
          <p:cNvSpPr>
            <a:spLocks noGrp="1"/>
          </p:cNvSpPr>
          <p:nvPr>
            <p:ph type="pic" sz="quarter" idx="13"/>
          </p:nvPr>
        </p:nvSpPr>
        <p:spPr/>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a:xfrm>
            <a:off x="2743962" y="4799409"/>
            <a:ext cx="1801368" cy="1472803"/>
          </a:xfrm>
        </p:spPr>
        <p:txBody>
          <a:bodyPr/>
          <a:lstStyle/>
          <a:p>
            <a:r>
              <a:rPr lang="en-US" dirty="0"/>
              <a:t>Text placeholder</a:t>
            </a:r>
          </a:p>
        </p:txBody>
      </p:sp>
      <p:sp>
        <p:nvSpPr>
          <p:cNvPr id="23" name="Picture Placeholder 22" descr="This photo is a 'placeholder' only. Drag or drop your photo here, or click and tap the center to insert a photo.">
            <a:extLst>
              <a:ext uri="{FF2B5EF4-FFF2-40B4-BE49-F238E27FC236}">
                <a16:creationId xmlns:a16="http://schemas.microsoft.com/office/drawing/2014/main" id="{C58B8A61-1D6B-4A9B-94B0-2632CA150848}"/>
              </a:ext>
            </a:extLst>
          </p:cNvPr>
          <p:cNvSpPr>
            <a:spLocks noGrp="1"/>
          </p:cNvSpPr>
          <p:nvPr>
            <p:ph type="pic" sz="quarter" idx="14"/>
          </p:nvPr>
        </p:nvSpPr>
        <p:spPr/>
      </p:sp>
      <p:sp>
        <p:nvSpPr>
          <p:cNvPr id="7" name="Text Placeholder 6">
            <a:extLst>
              <a:ext uri="{FF2B5EF4-FFF2-40B4-BE49-F238E27FC236}">
                <a16:creationId xmlns:a16="http://schemas.microsoft.com/office/drawing/2014/main" id="{852FE5E0-9E33-4049-9C6E-E4C50EF20FF8}"/>
              </a:ext>
            </a:extLst>
          </p:cNvPr>
          <p:cNvSpPr>
            <a:spLocks noGrp="1"/>
          </p:cNvSpPr>
          <p:nvPr>
            <p:ph type="body" sz="quarter" idx="18"/>
          </p:nvPr>
        </p:nvSpPr>
        <p:spPr>
          <a:xfrm>
            <a:off x="5195316" y="4799410"/>
            <a:ext cx="1801368" cy="1469628"/>
          </a:xfrm>
        </p:spPr>
        <p:txBody>
          <a:bodyPr/>
          <a:lstStyle/>
          <a:p>
            <a:r>
              <a:rPr lang="en-US" dirty="0"/>
              <a:t>Text placeholder</a:t>
            </a:r>
          </a:p>
        </p:txBody>
      </p:sp>
      <p:sp>
        <p:nvSpPr>
          <p:cNvPr id="24" name="Picture Placeholder 23" descr="This photo is a 'placeholder' only. Drag or drop your photo here, or click and tap the center to insert a photo.">
            <a:extLst>
              <a:ext uri="{FF2B5EF4-FFF2-40B4-BE49-F238E27FC236}">
                <a16:creationId xmlns:a16="http://schemas.microsoft.com/office/drawing/2014/main" id="{2A270A54-C25B-487F-ACF4-DC957B5F0568}"/>
              </a:ext>
            </a:extLst>
          </p:cNvPr>
          <p:cNvSpPr>
            <a:spLocks noGrp="1"/>
          </p:cNvSpPr>
          <p:nvPr>
            <p:ph type="pic" sz="quarter" idx="15"/>
          </p:nvPr>
        </p:nvSpPr>
        <p:spPr/>
      </p:sp>
      <p:sp>
        <p:nvSpPr>
          <p:cNvPr id="10" name="Text Placeholder 9">
            <a:extLst>
              <a:ext uri="{FF2B5EF4-FFF2-40B4-BE49-F238E27FC236}">
                <a16:creationId xmlns:a16="http://schemas.microsoft.com/office/drawing/2014/main" id="{25C0458D-EEB3-4974-9A37-369EBE6528E5}"/>
              </a:ext>
            </a:extLst>
          </p:cNvPr>
          <p:cNvSpPr>
            <a:spLocks noGrp="1"/>
          </p:cNvSpPr>
          <p:nvPr>
            <p:ph type="body" sz="quarter" idx="20"/>
          </p:nvPr>
        </p:nvSpPr>
        <p:spPr>
          <a:xfrm>
            <a:off x="7646670" y="4799409"/>
            <a:ext cx="1801368" cy="1469629"/>
          </a:xfrm>
        </p:spPr>
        <p:txBody>
          <a:bodyPr/>
          <a:lstStyle/>
          <a:p>
            <a:r>
              <a:rPr lang="en-US" dirty="0"/>
              <a:t>Text placeholder</a:t>
            </a:r>
          </a:p>
          <a:p>
            <a:endParaRPr lang="en-US" dirty="0"/>
          </a:p>
        </p:txBody>
      </p:sp>
      <p:sp>
        <p:nvSpPr>
          <p:cNvPr id="25" name="Picture Placeholder 24" descr="This photo is a 'placeholder' only. Drag or drop your photo here, or click and tap the center to insert a photo.">
            <a:extLst>
              <a:ext uri="{FF2B5EF4-FFF2-40B4-BE49-F238E27FC236}">
                <a16:creationId xmlns:a16="http://schemas.microsoft.com/office/drawing/2014/main" id="{F8B1E8B1-5764-4F8C-AD0A-B1C3908805A0}"/>
              </a:ext>
            </a:extLst>
          </p:cNvPr>
          <p:cNvSpPr>
            <a:spLocks noGrp="1"/>
          </p:cNvSpPr>
          <p:nvPr>
            <p:ph type="pic" sz="quarter" idx="19"/>
          </p:nvPr>
        </p:nvSpPr>
        <p:spPr/>
      </p:sp>
      <p:sp>
        <p:nvSpPr>
          <p:cNvPr id="13" name="Text Placeholder 12">
            <a:extLst>
              <a:ext uri="{FF2B5EF4-FFF2-40B4-BE49-F238E27FC236}">
                <a16:creationId xmlns:a16="http://schemas.microsoft.com/office/drawing/2014/main" id="{07C59809-946A-4A15-B0FF-DB961DD7B2D9}"/>
              </a:ext>
            </a:extLst>
          </p:cNvPr>
          <p:cNvSpPr>
            <a:spLocks noGrp="1"/>
          </p:cNvSpPr>
          <p:nvPr>
            <p:ph type="body" sz="quarter" idx="22"/>
          </p:nvPr>
        </p:nvSpPr>
        <p:spPr>
          <a:xfrm>
            <a:off x="10098024" y="4799409"/>
            <a:ext cx="1801368" cy="1469629"/>
          </a:xfrm>
        </p:spPr>
        <p:txBody>
          <a:bodyPr/>
          <a:lstStyle/>
          <a:p>
            <a:r>
              <a:rPr lang="en-US" dirty="0"/>
              <a:t>Text placeholder</a:t>
            </a:r>
          </a:p>
          <a:p>
            <a:endParaRPr lang="en-US" dirty="0"/>
          </a:p>
        </p:txBody>
      </p:sp>
      <p:sp>
        <p:nvSpPr>
          <p:cNvPr id="26" name="Picture Placeholder 25" descr="This photo is a 'placeholder' only. Drag or drop your photo here, or click and tap the center to insert a photo.">
            <a:extLst>
              <a:ext uri="{FF2B5EF4-FFF2-40B4-BE49-F238E27FC236}">
                <a16:creationId xmlns:a16="http://schemas.microsoft.com/office/drawing/2014/main" id="{AD0A7DE0-B50F-4D09-BB20-A451DE28F5B7}"/>
              </a:ext>
            </a:extLst>
          </p:cNvPr>
          <p:cNvSpPr>
            <a:spLocks noGrp="1"/>
          </p:cNvSpPr>
          <p:nvPr>
            <p:ph type="pic" sz="quarter" idx="21"/>
          </p:nvPr>
        </p:nvSpPr>
        <p:spPr/>
      </p:sp>
    </p:spTree>
    <p:extLst>
      <p:ext uri="{BB962C8B-B14F-4D97-AF65-F5344CB8AC3E}">
        <p14:creationId xmlns:p14="http://schemas.microsoft.com/office/powerpoint/2010/main" val="17936158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a:xfrm>
            <a:off x="588263" y="5436128"/>
            <a:ext cx="11018520" cy="553998"/>
          </a:xfrm>
        </p:spPr>
        <p:txBody>
          <a:bodyPr/>
          <a:lstStyle/>
          <a:p>
            <a:r>
              <a:rPr lang="en-US" dirty="0"/>
              <a:t>Top photo with Title</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3E53C251-F0C1-4DAA-BF3B-F3E1C6002804}"/>
              </a:ext>
            </a:extLst>
          </p:cNvPr>
          <p:cNvSpPr>
            <a:spLocks noGrp="1"/>
          </p:cNvSpPr>
          <p:nvPr>
            <p:ph type="pic" sz="quarter" idx="11"/>
          </p:nvPr>
        </p:nvSpPr>
        <p:spPr/>
      </p:sp>
    </p:spTree>
    <p:extLst>
      <p:ext uri="{BB962C8B-B14F-4D97-AF65-F5344CB8AC3E}">
        <p14:creationId xmlns:p14="http://schemas.microsoft.com/office/powerpoint/2010/main" val="1787353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5E48C686-12B4-474B-AEEF-6C529A165959}"/>
              </a:ext>
            </a:extLst>
          </p:cNvPr>
          <p:cNvSpPr>
            <a:spLocks noGrp="1"/>
          </p:cNvSpPr>
          <p:nvPr>
            <p:ph type="pic" sz="quarter" idx="10"/>
          </p:nvPr>
        </p:nvSpPr>
        <p:spPr/>
      </p:sp>
      <p:sp>
        <p:nvSpPr>
          <p:cNvPr id="3" name="Title 2">
            <a:extLst>
              <a:ext uri="{FF2B5EF4-FFF2-40B4-BE49-F238E27FC236}">
                <a16:creationId xmlns:a16="http://schemas.microsoft.com/office/drawing/2014/main" id="{E1DF3965-EA1D-4985-BDA2-A46C7FDE1A39}"/>
              </a:ext>
            </a:extLst>
          </p:cNvPr>
          <p:cNvSpPr>
            <a:spLocks noGrp="1"/>
          </p:cNvSpPr>
          <p:nvPr>
            <p:ph type="title"/>
          </p:nvPr>
        </p:nvSpPr>
        <p:spPr/>
        <p:txBody>
          <a:bodyPr/>
          <a:lstStyle/>
          <a:p>
            <a:r>
              <a:rPr lang="en-US" dirty="0"/>
              <a:t>Full bleed photo lower Title</a:t>
            </a:r>
          </a:p>
        </p:txBody>
      </p:sp>
    </p:spTree>
    <p:extLst>
      <p:ext uri="{BB962C8B-B14F-4D97-AF65-F5344CB8AC3E}">
        <p14:creationId xmlns:p14="http://schemas.microsoft.com/office/powerpoint/2010/main" val="1122963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3</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6</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Tree>
    <p:extLst>
      <p:ext uri="{BB962C8B-B14F-4D97-AF65-F5344CB8AC3E}">
        <p14:creationId xmlns:p14="http://schemas.microsoft.com/office/powerpoint/2010/main" val="458529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pic>
        <p:nvPicPr>
          <p:cNvPr id="5"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961B990F-5FB2-4B27-84E5-14D427CB6997}"/>
              </a:ext>
            </a:extLst>
          </p:cNvPr>
          <p:cNvPicPr>
            <a:picLocks noChangeAspect="1"/>
          </p:cNvPicPr>
          <p:nvPr/>
        </p:nvPicPr>
        <p:blipFill>
          <a:blip r:embed="rId3"/>
          <a:stretch>
            <a:fillRect/>
          </a:stretch>
        </p:blipFill>
        <p:spPr>
          <a:xfrm>
            <a:off x="582125" y="2816560"/>
            <a:ext cx="1956816" cy="469392"/>
          </a:xfrm>
          <a:prstGeom prst="rect">
            <a:avLst/>
          </a:prstGeom>
        </p:spPr>
      </p:pic>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4"/>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4"/>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5"/>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6"/>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5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latin typeface="+mj-lt"/>
                <a:hlinkClick r:id="rId3"/>
              </a:rPr>
              <a:t>Get the Color Contrast Analyzer</a:t>
            </a:r>
            <a:endParaRPr lang="en-US" sz="1000" dirty="0">
              <a:latin typeface="+mj-lt"/>
            </a:endParaRPr>
          </a:p>
          <a:p>
            <a:pPr>
              <a:spcBef>
                <a:spcPts val="600"/>
              </a:spcBef>
            </a:pPr>
            <a:r>
              <a:rPr lang="en-US" sz="1000" dirty="0">
                <a:latin typeface="+mj-lt"/>
                <a:hlinkClick r:id="rId4"/>
              </a:rPr>
              <a:t>Get more information on accessibility </a:t>
            </a:r>
            <a:endParaRPr lang="en-US" sz="1000" dirty="0">
              <a:latin typeface="+mj-lt"/>
            </a:endParaRPr>
          </a:p>
          <a:p>
            <a:pPr>
              <a:spcBef>
                <a:spcPts val="600"/>
              </a:spcBef>
            </a:pPr>
            <a:r>
              <a:rPr lang="en-US" sz="1000" dirty="0">
                <a:latin typeface="+mj-lt"/>
                <a:hlinkClick r:id="rId5"/>
              </a:rPr>
              <a:t>Get the Microsoft color guidelines PDF</a:t>
            </a:r>
            <a:endParaRPr lang="en-US" sz="1050" dirty="0">
              <a:latin typeface="+mj-lt"/>
            </a:endParaRPr>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91011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bwMode="ltGray">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bwMode="ltGray">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bwMode="ltGray">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bwMode="ltGray">
          <a:xfrm>
            <a:off x="8134462" y="3669875"/>
            <a:ext cx="3474718" cy="1965776"/>
          </a:xfrm>
          <a:prstGeom prst="rect">
            <a:avLst/>
          </a:prstGeom>
        </p:spPr>
      </p:pic>
    </p:spTree>
    <p:extLst>
      <p:ext uri="{BB962C8B-B14F-4D97-AF65-F5344CB8AC3E}">
        <p14:creationId xmlns:p14="http://schemas.microsoft.com/office/powerpoint/2010/main" val="4107298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737538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Software code layout</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0" y="1436688"/>
            <a:ext cx="3788358" cy="446148"/>
          </a:xfrm>
        </p:spPr>
        <p:txBody>
          <a:bodyPr/>
          <a:lstStyle/>
          <a:p>
            <a:r>
              <a:rPr lang="en-US" dirty="0"/>
              <a:t>main.js</a:t>
            </a:r>
          </a:p>
        </p:txBody>
      </p:sp>
      <p:sp>
        <p:nvSpPr>
          <p:cNvPr id="5" name="Text Placeholder 4"/>
          <p:cNvSpPr>
            <a:spLocks noGrp="1"/>
          </p:cNvSpPr>
          <p:nvPr>
            <p:ph type="body" sz="quarter" idx="10"/>
          </p:nvPr>
        </p:nvSpPr>
        <p:spPr>
          <a:xfrm>
            <a:off x="588963" y="2098675"/>
            <a:ext cx="11017250" cy="2141484"/>
          </a:xfrm>
        </p:spPr>
        <p:txBody>
          <a:bodyPr/>
          <a:lstStyle/>
          <a:p>
            <a:r>
              <a:rPr lang="en-US" sz="2399" dirty="0">
                <a:solidFill>
                  <a:srgbClr val="0000FF"/>
                </a:solidFill>
              </a:rPr>
              <a:t>async</a:t>
            </a:r>
            <a:r>
              <a:rPr lang="en-US" sz="2399" dirty="0"/>
              <a:t> </a:t>
            </a:r>
            <a:r>
              <a:rPr lang="en-US" sz="2399" dirty="0">
                <a:solidFill>
                  <a:srgbClr val="795E26"/>
                </a:solidFill>
              </a:rPr>
              <a:t>loadHeroes</a:t>
            </a:r>
            <a:r>
              <a:rPr lang="en-US" sz="2399" dirty="0"/>
              <a:t>() {</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a:solidFill>
                  <a:srgbClr val="0000FF"/>
                </a:solidFill>
              </a:rPr>
              <a:t>this</a:t>
            </a:r>
            <a:r>
              <a:rPr lang="en-US" sz="2399" dirty="0"/>
              <a:t>.</a:t>
            </a:r>
            <a:r>
              <a:rPr lang="en-US" sz="2399" dirty="0">
                <a:solidFill>
                  <a:srgbClr val="795E26"/>
                </a:solidFill>
              </a:rPr>
              <a:t>getHeroesAction</a:t>
            </a:r>
            <a:r>
              <a:rPr lang="en-US" sz="2399" dirty="0"/>
              <a:t>();</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Tree>
    <p:extLst>
      <p:ext uri="{BB962C8B-B14F-4D97-AF65-F5344CB8AC3E}">
        <p14:creationId xmlns:p14="http://schemas.microsoft.com/office/powerpoint/2010/main" val="3210331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979141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1789865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13303478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37459331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37036870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28255446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3973005513"/>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microsoft.com/office/infopath/2007/PartnerControls"/>
    <ds:schemaRef ds:uri="http://purl.org/dc/elements/1.1/"/>
    <ds:schemaRef ds:uri="965de625-df5b-42e9-a277-2113da4f1195"/>
    <ds:schemaRef ds:uri="http://schemas.openxmlformats.org/package/2006/metadata/core-properties"/>
    <ds:schemaRef ds:uri="dcf5ddc1-fb1d-440f-849a-6450bddbaed7"/>
    <ds:schemaRef ds:uri="http://schemas.microsoft.com/sharepoint/v3"/>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BE5A889-98A3-4450-B2EF-A817DF905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Blue_with_white_background_Microsoft_template</Template>
  <TotalTime>14</TotalTime>
  <Words>2855</Words>
  <Application>Microsoft Office PowerPoint</Application>
  <PresentationFormat>Widescreen</PresentationFormat>
  <Paragraphs>439</Paragraphs>
  <Slides>42</Slides>
  <Notes>42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Consolas</vt:lpstr>
      <vt:lpstr>Segoe UI</vt:lpstr>
      <vt:lpstr>Segoe UI Semibold</vt:lpstr>
      <vt:lpstr>Wingdings</vt:lpstr>
      <vt:lpstr>White Template</vt:lpstr>
      <vt:lpstr>Event name or presentation title</vt:lpstr>
      <vt:lpstr>Event name or presentation title</vt:lpstr>
      <vt:lpstr>Event name or presentation title</vt:lpstr>
      <vt:lpstr>Event name or presentation title</vt:lpstr>
      <vt:lpstr>Event name or presentation title</vt:lpstr>
      <vt:lpstr>Event name or presentation title</vt:lpstr>
      <vt:lpstr>Event name or presentation title</vt:lpstr>
      <vt:lpstr>Event name or presentation title</vt:lpstr>
      <vt:lpstr>Event name or presentation title</vt:lpstr>
      <vt:lpstr>Event name or presentation title</vt:lpstr>
      <vt:lpstr>Event name or presentation title</vt:lpstr>
      <vt:lpstr>Event name or presentation title</vt:lpstr>
      <vt:lpstr>Event name or presentation title</vt:lpstr>
      <vt:lpstr>Event name or presentation title</vt:lpstr>
      <vt:lpstr>Event name or  presentation title</vt:lpstr>
      <vt:lpstr>Event name or  presentation title</vt:lpstr>
      <vt:lpstr>Agenda</vt:lpstr>
      <vt:lpstr>Text layout (without bullet points)</vt:lpstr>
      <vt:lpstr>Text layout with bulleted text</vt:lpstr>
      <vt:lpstr>Two text columns with subheads</vt:lpstr>
      <vt:lpstr>Three text columns with subheads</vt:lpstr>
      <vt:lpstr>Four text columns with subheads</vt:lpstr>
      <vt:lpstr>Title square photo layout</vt:lpstr>
      <vt:lpstr>Square photo layout </vt:lpstr>
      <vt:lpstr>Two photos side-by-side layout</vt:lpstr>
      <vt:lpstr>Three photos layout</vt:lpstr>
      <vt:lpstr>Four photos layout</vt:lpstr>
      <vt:lpstr>Four round photos</vt:lpstr>
      <vt:lpstr>Two filmstrip photos</vt:lpstr>
      <vt:lpstr>Five filmstrip photos</vt:lpstr>
      <vt:lpstr>Top photo with Title</vt:lpstr>
      <vt:lpstr>Full bleed photo lower Title</vt:lpstr>
      <vt:lpstr>Slide palette info</vt:lpstr>
      <vt:lpstr>Ensure slide content is accessible</vt:lpstr>
      <vt:lpstr>Brand and accent colors accessibility</vt:lpstr>
      <vt:lpstr>PowerPoint Design Ideas</vt:lpstr>
      <vt:lpstr>Microsoft monoline icons</vt:lpstr>
      <vt:lpstr>Software code layout</vt:lpstr>
      <vt:lpstr>Demo</vt:lpstr>
      <vt:lpstr>Section title</vt:lpstr>
      <vt:lpstr>Notes (hidden)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Randy Patterson</dc:creator>
  <cp:keywords/>
  <dc:description/>
  <cp:lastModifiedBy>Randy Patterson</cp:lastModifiedBy>
  <cp:revision>1</cp:revision>
  <dcterms:created xsi:type="dcterms:W3CDTF">2022-02-10T19:06:33Z</dcterms:created>
  <dcterms:modified xsi:type="dcterms:W3CDTF">2022-02-10T19:20:55Z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